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notesSlides/notesSlide7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EB Garamond" charset="0"/>
      <p:regular r:id="rId14"/>
      <p:bold r:id="rId15"/>
      <p:italic r:id="rId16"/>
      <p:boldItalic r:id="rId17"/>
    </p:embeddedFont>
    <p:embeddedFont>
      <p:font typeface="EB Garamond Medium" charset="0"/>
      <p:regular r:id="rId18"/>
      <p:italic r:id="rId19"/>
    </p:embeddedFont>
    <p:embeddedFont>
      <p:font typeface="EB Garamond SemiBold" charset="0"/>
      <p:bold r:id="rId20"/>
      <p:boldItalic r:id="rId21"/>
    </p:embeddedFont>
    <p:embeddedFont>
      <p:font typeface="Calibri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-786" y="-96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D157F4F-DCC1-30E8-60BD-B302A527F12C}"/>
              </a:ext>
            </a:extLst>
          </p:cNvPr>
          <p:cNvSpPr txBox="1"/>
          <p:nvPr/>
        </p:nvSpPr>
        <p:spPr>
          <a:xfrm>
            <a:off x="330200" y="2628900"/>
            <a:ext cx="3149600" cy="646331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FOR GROCERY DELIVERY</a:t>
            </a:r>
            <a:endParaRPr lang="en-IN" sz="1800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The project enables customers to order groceries online from their preferred store.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xmlns="" val="3666010624"/>
              </p:ext>
            </p:extLst>
          </p:nvPr>
        </p:nvGraphicFramePr>
        <p:xfrm>
          <a:off x="151231" y="2136519"/>
          <a:ext cx="4279525" cy="179820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2106a2534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RUAMINIE H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A25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/>
                        <a:t>2106a27122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/>
                        <a:t>CATHERIN GALE.A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/>
                        <a:t>A27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- 3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Times New Roman" panose="02020603050405020304" pitchFamily="18" charset="0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D6B02E3-1517-E73B-73C5-65C631EE28CD}"/>
              </a:ext>
            </a:extLst>
          </p:cNvPr>
          <p:cNvSpPr txBox="1"/>
          <p:nvPr/>
        </p:nvSpPr>
        <p:spPr>
          <a:xfrm flipH="1">
            <a:off x="1226818" y="793750"/>
            <a:ext cx="55486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grocery  home page using HTML, CSS, JavaScript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Home page using React Created a News grocery application Home Page which contains various grocery items such as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fruits,vegetables,etc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Pushed into GitHub Repository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004698"/>
            <a:ext cx="2722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https://github.com/Ruaminie/application-for-grocery-delivery-.git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b="0" i="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EB Garamond SemiBold"/>
              <a:cs typeface="Times New Roman" panose="02020603050405020304" pitchFamily="18" charset="0"/>
              <a:sym typeface="EB Garamond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266</Words>
  <Application>Microsoft Office PowerPoint</Application>
  <PresentationFormat>On-screen Show (16:9)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Public Sans</vt:lpstr>
      <vt:lpstr>Times New Roman</vt:lpstr>
      <vt:lpstr>EB Garamond</vt:lpstr>
      <vt:lpstr>EB Garamond Medium</vt:lpstr>
      <vt:lpstr>Noto Sans Symbols</vt:lpstr>
      <vt:lpstr>Wingdings</vt:lpstr>
      <vt:lpstr>EB Garamond SemiBold</vt:lpstr>
      <vt:lpstr>Calibri</vt:lpstr>
      <vt:lpstr>Simple Light</vt:lpstr>
      <vt:lpstr>Slide 1</vt:lpstr>
      <vt:lpstr>Your Project Name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GOD</cp:lastModifiedBy>
  <cp:revision>9</cp:revision>
  <dcterms:created xsi:type="dcterms:W3CDTF">2020-08-13T11:21:46Z</dcterms:created>
  <dcterms:modified xsi:type="dcterms:W3CDTF">2023-04-25T16:39:51Z</dcterms:modified>
</cp:coreProperties>
</file>